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4F999-6663-4D1C-BFAB-B532DD1D4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61EEAB-71DA-48B3-9AFD-CDA3E4297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C9D455-2FD0-40C2-8655-62A0A548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FA598D-6626-43BC-A246-7525FF59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A7D8EE-6594-4E5B-8E08-53045331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806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34820-BC05-4DB1-A69F-6D8FDF11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D9B7F4-7151-4AC3-8402-CECD8A86C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AD872E-2608-4973-BAED-5F43D3EB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461BA0-F8E2-4344-B602-44AE3636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060198-33A4-4649-83F2-0FAF1D15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8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83367D-3B12-4CAD-A318-2EC2EA96E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494D8A-69F8-46BA-81A4-15EBFC1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D31193-864D-4A9C-8884-4746CED2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430E12-43C1-4101-9475-BBAEA7AF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9F6221-849A-4D4E-AD56-03DB94C7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16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00610-F90E-422F-BC84-D35C44942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664AE0-F71D-4601-BF30-A9C7F1D9E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12C931-395B-4405-8D5F-F132E32D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EE9552-E474-4BAE-A66F-B38ED2BD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E9D61E-6478-4BCB-A995-FA2D86AF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84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26C97-946F-43EE-BABE-44DC0D4C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DD5047-F1D1-4E16-B3E9-D8C7FCE4F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C04402-8027-4BE6-B5E0-44921AF3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EA593D-8C3D-43CB-AA96-AAE939120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DEEEBB-53DF-4790-BD33-D3222CDD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56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B2D17-0DEC-4C88-AF14-204F0CEB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2F690-30C5-4649-86B4-B90EE82FA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66D912-9F8B-4DF8-BB46-2B0F4F112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4E4B8-BD51-4BB5-A354-08AE2B50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EBA7F8-8D27-4197-9C3F-E60B7924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7068F5-9305-4099-B976-D83A37EF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71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119B6-88D0-49AD-B20F-F5BBA06F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7DC31E-1272-415E-B0AB-2D3C539A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5E4135-F8DE-494D-A7B9-990B74F0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138A2E-93C6-4CFC-B3A0-1957396DB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6FB3EE-21C8-4210-BB6A-2577516E9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3899EDC-23D4-4489-AF63-1B481EF9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0DD4459-454F-433A-8148-CE1D4E8E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668FBD-FDC4-4C82-ABE8-CB70029F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0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44672-C5F6-422F-BE59-B6679D6D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DEC39B-7AEF-4868-A604-07601A377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26C21-DAA7-41A4-81EF-F00F95E6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994D50-2B6D-4CC3-9CE2-532DF63C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28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CE9775-1DD4-46EF-8A9B-BF3BB272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1FA0B3-0D5C-4C98-8104-0D1215FD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DEE014-F8BA-4D76-8846-13591A0D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38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8F9F5-415A-47D8-99D3-1938FEC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6604CA-CD3A-4CA2-89A3-4BDC9068B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AB014B-65F0-407A-9D43-FD8804983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0E4B8F-0987-4864-B1F0-0714184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55220B-45C2-4E20-BA5D-015EFC38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923589-0AEC-42BF-BA85-4CD4E8B4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47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79D2D-39A2-41CA-A6F7-118CFD1A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0D17AA-99D8-4555-961E-5ED7A9D385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4C6057-028C-4BD5-9229-85D6D5B94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53472C-91B6-4B43-B180-F7A3CCBC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5001B8C-D5CC-4BEC-A2ED-A1F28D99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C7C6CD-33DE-4DB7-9204-3FCC66E6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71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0502F3-5BCC-4C67-9E51-BBE30EF5E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B2C9A-5E33-4416-87DD-0EFB7418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DB5949-BFAA-48C1-BF1B-EE662FB6C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77A62-0A58-4225-9BE3-B4BDCC53242B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DC105F-9F7B-4EA4-8B80-16136538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E22706-1CCD-407D-821C-B76064A8F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30C16-0EB6-4398-9DE8-40731F8B6F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43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49E634-BACB-4B78-A073-74480D7DD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de-DE" dirty="0">
                <a:latin typeface="Comic Sans MS" panose="030F0702030302020204" pitchFamily="66" charset="0"/>
              </a:rPr>
              <a:t>Abraham und Sara</a:t>
            </a:r>
            <a:endParaRPr lang="de-DE">
              <a:latin typeface="Comic Sans MS" panose="030F0702030302020204" pitchFamily="66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71CBBD-285C-4A4D-8A8E-D2D2BFCF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650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innen, Tisch, sitzend, weiß enthält.&#10;&#10;Automatisch generierte Beschreibung">
            <a:extLst>
              <a:ext uri="{FF2B5EF4-FFF2-40B4-BE49-F238E27FC236}">
                <a16:creationId xmlns:a16="http://schemas.microsoft.com/office/drawing/2014/main" id="{04DA314A-4D1D-4F42-A66B-7046E4380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385"/>
            <a:ext cx="8414796" cy="560986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5CC59D-9502-46E4-9325-C58BDB94B355}"/>
              </a:ext>
            </a:extLst>
          </p:cNvPr>
          <p:cNvSpPr/>
          <p:nvPr/>
        </p:nvSpPr>
        <p:spPr>
          <a:xfrm>
            <a:off x="339524" y="5849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Abraham und Sara leben in der Stadt </a:t>
            </a:r>
            <a:r>
              <a:rPr lang="de-DE" altLang="de-DE" dirty="0" err="1">
                <a:solidFill>
                  <a:srgbClr val="000000"/>
                </a:solidFill>
                <a:latin typeface="DruckschriftBH - 24"/>
              </a:rPr>
              <a:t>Haran</a:t>
            </a:r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. Es geht  ihnen gut. Sie haben dort ihr Haus und ihre Verwandten. </a:t>
            </a:r>
          </a:p>
        </p:txBody>
      </p:sp>
      <p:pic>
        <p:nvPicPr>
          <p:cNvPr id="4" name="Haran">
            <a:hlinkClick r:id="" action="ppaction://media"/>
            <a:extLst>
              <a:ext uri="{FF2B5EF4-FFF2-40B4-BE49-F238E27FC236}">
                <a16:creationId xmlns:a16="http://schemas.microsoft.com/office/drawing/2014/main" id="{5CC37BE6-07EB-4606-8126-A21B35512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3712" y="1351155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98F9F52-9F91-460D-878A-38C944C68EF8}"/>
              </a:ext>
            </a:extLst>
          </p:cNvPr>
          <p:cNvSpPr txBox="1"/>
          <p:nvPr/>
        </p:nvSpPr>
        <p:spPr>
          <a:xfrm>
            <a:off x="9645805" y="769434"/>
            <a:ext cx="150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Zum Anhören</a:t>
            </a:r>
          </a:p>
        </p:txBody>
      </p:sp>
    </p:spTree>
    <p:extLst>
      <p:ext uri="{BB962C8B-B14F-4D97-AF65-F5344CB8AC3E}">
        <p14:creationId xmlns:p14="http://schemas.microsoft.com/office/powerpoint/2010/main" val="5272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sitzend, Essen, Tisch enthält.&#10;&#10;Automatisch generierte Beschreibung">
            <a:extLst>
              <a:ext uri="{FF2B5EF4-FFF2-40B4-BE49-F238E27FC236}">
                <a16:creationId xmlns:a16="http://schemas.microsoft.com/office/drawing/2014/main" id="{B397AB50-6588-42B1-A6D5-9C87D647A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8"/>
            <a:ext cx="8203076" cy="546871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6A0BDDC-1C84-418A-8C00-456D4B11E8ED}"/>
              </a:ext>
            </a:extLst>
          </p:cNvPr>
          <p:cNvSpPr/>
          <p:nvPr/>
        </p:nvSpPr>
        <p:spPr>
          <a:xfrm>
            <a:off x="0" y="5641543"/>
            <a:ext cx="9325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Eines Tages hört Abraham Gottes Stimme: "Ich führe euch in ein fernes Land. Es wird einmal euch gehören und ihr werdet viele Kinder haben. Ich gebe euch meinen Segen. 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Abraham erzählt es Sara und sagt: "Ich glaube Gott meint es gut mit uns." So machen sie sich mit ihren Hirten und Tieren auf den Weg. </a:t>
            </a:r>
          </a:p>
        </p:txBody>
      </p:sp>
      <p:pic>
        <p:nvPicPr>
          <p:cNvPr id="2" name="Aufbruch">
            <a:hlinkClick r:id="" action="ppaction://media"/>
            <a:extLst>
              <a:ext uri="{FF2B5EF4-FFF2-40B4-BE49-F238E27FC236}">
                <a16:creationId xmlns:a16="http://schemas.microsoft.com/office/drawing/2014/main" id="{B9FBAF0D-620F-438C-AA82-8E8421B94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8732" y="1886414"/>
            <a:ext cx="609600" cy="609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986355A-06CD-42C7-8BC6-1F2C85EF2874}"/>
              </a:ext>
            </a:extLst>
          </p:cNvPr>
          <p:cNvSpPr txBox="1"/>
          <p:nvPr/>
        </p:nvSpPr>
        <p:spPr>
          <a:xfrm>
            <a:off x="9099395" y="1204332"/>
            <a:ext cx="170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Zum Anhören</a:t>
            </a:r>
          </a:p>
        </p:txBody>
      </p:sp>
    </p:spTree>
    <p:extLst>
      <p:ext uri="{BB962C8B-B14F-4D97-AF65-F5344CB8AC3E}">
        <p14:creationId xmlns:p14="http://schemas.microsoft.com/office/powerpoint/2010/main" val="202062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Bett, sitzend, Tisch enthält.&#10;&#10;Automatisch generierte Beschreibung">
            <a:extLst>
              <a:ext uri="{FF2B5EF4-FFF2-40B4-BE49-F238E27FC236}">
                <a16:creationId xmlns:a16="http://schemas.microsoft.com/office/drawing/2014/main" id="{28145930-AF15-4066-A7DF-EA25ECD5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003894" cy="533592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958895F-1670-4E07-8ADD-0CCC2886CA91}"/>
              </a:ext>
            </a:extLst>
          </p:cNvPr>
          <p:cNvSpPr/>
          <p:nvPr/>
        </p:nvSpPr>
        <p:spPr>
          <a:xfrm>
            <a:off x="0" y="5335928"/>
            <a:ext cx="6782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Sie kommen nach langer Zeit in Kanaan an. 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Dort gefällt es ihnen gut. Doch sie sind auch traurig, 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denn Abraham und Sara sind schon alt und sie 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haben keine Kinder.</a:t>
            </a:r>
          </a:p>
        </p:txBody>
      </p:sp>
      <p:pic>
        <p:nvPicPr>
          <p:cNvPr id="2" name="Kanaan">
            <a:hlinkClick r:id="" action="ppaction://media"/>
            <a:extLst>
              <a:ext uri="{FF2B5EF4-FFF2-40B4-BE49-F238E27FC236}">
                <a16:creationId xmlns:a16="http://schemas.microsoft.com/office/drawing/2014/main" id="{3F2B59AC-D5DD-4A4D-B2A5-B2362A710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2863" y="1180170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6BD52B2-81AC-4499-B644-7A0F5B4AB9AA}"/>
              </a:ext>
            </a:extLst>
          </p:cNvPr>
          <p:cNvSpPr txBox="1"/>
          <p:nvPr/>
        </p:nvSpPr>
        <p:spPr>
          <a:xfrm>
            <a:off x="8943278" y="579863"/>
            <a:ext cx="201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Zum Anhören</a:t>
            </a:r>
          </a:p>
        </p:txBody>
      </p:sp>
    </p:spTree>
    <p:extLst>
      <p:ext uri="{BB962C8B-B14F-4D97-AF65-F5344CB8AC3E}">
        <p14:creationId xmlns:p14="http://schemas.microsoft.com/office/powerpoint/2010/main" val="40134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Stuhl, Tisch, sitzend enthält.&#10;&#10;Automatisch generierte Beschreibung">
            <a:extLst>
              <a:ext uri="{FF2B5EF4-FFF2-40B4-BE49-F238E27FC236}">
                <a16:creationId xmlns:a16="http://schemas.microsoft.com/office/drawing/2014/main" id="{1994A612-5C46-4C47-ABB6-571FFA55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750462" cy="583364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719C813-4FEF-4855-999A-76DDCFF9956B}"/>
              </a:ext>
            </a:extLst>
          </p:cNvPr>
          <p:cNvSpPr/>
          <p:nvPr/>
        </p:nvSpPr>
        <p:spPr>
          <a:xfrm>
            <a:off x="84881" y="5934670"/>
            <a:ext cx="6011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In einer Nacht hört Abraham wieder Gottes Stimme: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"Kannst du die Sterne zählen? So zahlreich werden 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eure Kinder sein."</a:t>
            </a:r>
          </a:p>
        </p:txBody>
      </p:sp>
      <p:pic>
        <p:nvPicPr>
          <p:cNvPr id="2" name="Sternenhimmel">
            <a:hlinkClick r:id="" action="ppaction://media"/>
            <a:extLst>
              <a:ext uri="{FF2B5EF4-FFF2-40B4-BE49-F238E27FC236}">
                <a16:creationId xmlns:a16="http://schemas.microsoft.com/office/drawing/2014/main" id="{530BB3D0-05C4-42CD-93BB-47F37BCC6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078" y="1351156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A9A17E0-1D15-438C-8C54-D0E2928B41CF}"/>
              </a:ext>
            </a:extLst>
          </p:cNvPr>
          <p:cNvSpPr txBox="1"/>
          <p:nvPr/>
        </p:nvSpPr>
        <p:spPr>
          <a:xfrm>
            <a:off x="9433932" y="780585"/>
            <a:ext cx="176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Zum Anhören</a:t>
            </a:r>
          </a:p>
        </p:txBody>
      </p:sp>
    </p:spTree>
    <p:extLst>
      <p:ext uri="{BB962C8B-B14F-4D97-AF65-F5344CB8AC3E}">
        <p14:creationId xmlns:p14="http://schemas.microsoft.com/office/powerpoint/2010/main" val="24736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Tisch, sitzend, klein enthält.&#10;&#10;Automatisch generierte Beschreibung">
            <a:extLst>
              <a:ext uri="{FF2B5EF4-FFF2-40B4-BE49-F238E27FC236}">
                <a16:creationId xmlns:a16="http://schemas.microsoft.com/office/drawing/2014/main" id="{C492D288-C0C0-45C7-836E-0B6A817F2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819909" cy="587993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362443C-E663-44A2-8591-C247613A8D57}"/>
              </a:ext>
            </a:extLst>
          </p:cNvPr>
          <p:cNvSpPr/>
          <p:nvPr/>
        </p:nvSpPr>
        <p:spPr>
          <a:xfrm>
            <a:off x="0" y="5879938"/>
            <a:ext cx="9255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Drei Männer kommen zu Abraham und Sara. Sie sagen zu Abraham: "Ihr werdet ein Kind bekommen.“ Sara hört heimlich zu und lacht: "Dafür bin ich doch schon zu alt."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- 24"/>
              </a:rPr>
              <a:t>"Für Gott ist alles möglich", sagen die Männer. Da weiß Abraham: Das sind Engel.</a:t>
            </a:r>
          </a:p>
        </p:txBody>
      </p:sp>
      <p:pic>
        <p:nvPicPr>
          <p:cNvPr id="2" name="Engel">
            <a:hlinkClick r:id="" action="ppaction://media"/>
            <a:extLst>
              <a:ext uri="{FF2B5EF4-FFF2-40B4-BE49-F238E27FC236}">
                <a16:creationId xmlns:a16="http://schemas.microsoft.com/office/drawing/2014/main" id="{31352FF5-F629-4AB4-9760-A64F72EB8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1757" y="1258229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4316D7A-9DBF-4D0A-B85A-4182DC6F18ED}"/>
              </a:ext>
            </a:extLst>
          </p:cNvPr>
          <p:cNvSpPr txBox="1"/>
          <p:nvPr/>
        </p:nvSpPr>
        <p:spPr>
          <a:xfrm>
            <a:off x="9556595" y="579863"/>
            <a:ext cx="16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Zum Anhören</a:t>
            </a:r>
          </a:p>
        </p:txBody>
      </p:sp>
    </p:spTree>
    <p:extLst>
      <p:ext uri="{BB962C8B-B14F-4D97-AF65-F5344CB8AC3E}">
        <p14:creationId xmlns:p14="http://schemas.microsoft.com/office/powerpoint/2010/main" val="40455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Kuchen, Tisch, ausgestaltet enthält.&#10;&#10;Automatisch generierte Beschreibung">
            <a:extLst>
              <a:ext uri="{FF2B5EF4-FFF2-40B4-BE49-F238E27FC236}">
                <a16:creationId xmlns:a16="http://schemas.microsoft.com/office/drawing/2014/main" id="{B9741ABB-536D-4C4B-8353-31EFB87F8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889357" cy="592623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BB8A561-D9E0-4CAB-91A0-3AF1D3CB7038}"/>
              </a:ext>
            </a:extLst>
          </p:cNvPr>
          <p:cNvSpPr/>
          <p:nvPr/>
        </p:nvSpPr>
        <p:spPr>
          <a:xfrm>
            <a:off x="0" y="6062785"/>
            <a:ext cx="8549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DruckschriftBH MtG - 24"/>
              </a:rPr>
              <a:t>Ein Jahr später hat Sara einen Sohn. Sein Name ist Isaak. </a:t>
            </a:r>
          </a:p>
          <a:p>
            <a:r>
              <a:rPr lang="de-DE" altLang="de-DE" dirty="0">
                <a:solidFill>
                  <a:srgbClr val="000000"/>
                </a:solidFill>
                <a:latin typeface="DruckschriftBH MtG - 24"/>
              </a:rPr>
              <a:t>Nun sind Abraham und Sara sehr froh. Sie wissen: Gott hält sein Versprechen.</a:t>
            </a:r>
          </a:p>
        </p:txBody>
      </p:sp>
      <p:pic>
        <p:nvPicPr>
          <p:cNvPr id="2" name="Abraham Ende">
            <a:hlinkClick r:id="" action="ppaction://media"/>
            <a:extLst>
              <a:ext uri="{FF2B5EF4-FFF2-40B4-BE49-F238E27FC236}">
                <a16:creationId xmlns:a16="http://schemas.microsoft.com/office/drawing/2014/main" id="{1CE386E1-5734-4E1C-A9EF-2F87A6F28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7873" y="1083526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AA74F32-8D2C-417D-965E-7D83E5E6E54C}"/>
              </a:ext>
            </a:extLst>
          </p:cNvPr>
          <p:cNvSpPr txBox="1"/>
          <p:nvPr/>
        </p:nvSpPr>
        <p:spPr>
          <a:xfrm>
            <a:off x="9723863" y="446049"/>
            <a:ext cx="166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Zum Anhören</a:t>
            </a:r>
          </a:p>
        </p:txBody>
      </p:sp>
    </p:spTree>
    <p:extLst>
      <p:ext uri="{BB962C8B-B14F-4D97-AF65-F5344CB8AC3E}">
        <p14:creationId xmlns:p14="http://schemas.microsoft.com/office/powerpoint/2010/main" val="26313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Breitbild</PresentationFormat>
  <Paragraphs>21</Paragraphs>
  <Slides>7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DruckschriftBH - 24</vt:lpstr>
      <vt:lpstr>DruckschriftBH MtG - 24</vt:lpstr>
      <vt:lpstr>Office</vt:lpstr>
      <vt:lpstr>Abraham und Sara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Abraham und Sara</dc:title>
  <dc:creator>ute-nico@gmx.de</dc:creator>
  <cp:lastModifiedBy>ute-nico@gmx.de</cp:lastModifiedBy>
  <cp:revision>5</cp:revision>
  <dcterms:created xsi:type="dcterms:W3CDTF">2020-04-28T17:32:25Z</dcterms:created>
  <dcterms:modified xsi:type="dcterms:W3CDTF">2020-04-29T17:03:33Z</dcterms:modified>
</cp:coreProperties>
</file>